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64" r:id="rId1"/>
  </p:sldMasterIdLst>
  <p:notesMasterIdLst>
    <p:notesMasterId r:id="rId19"/>
  </p:notesMasterIdLst>
  <p:handoutMasterIdLst>
    <p:handoutMasterId r:id="rId20"/>
  </p:handoutMasterIdLst>
  <p:sldIdLst>
    <p:sldId id="539" r:id="rId2"/>
    <p:sldId id="578" r:id="rId3"/>
    <p:sldId id="579" r:id="rId4"/>
    <p:sldId id="537" r:id="rId5"/>
    <p:sldId id="582" r:id="rId6"/>
    <p:sldId id="596" r:id="rId7"/>
    <p:sldId id="597" r:id="rId8"/>
    <p:sldId id="589" r:id="rId9"/>
    <p:sldId id="587" r:id="rId10"/>
    <p:sldId id="590" r:id="rId11"/>
    <p:sldId id="595" r:id="rId12"/>
    <p:sldId id="583" r:id="rId13"/>
    <p:sldId id="585" r:id="rId14"/>
    <p:sldId id="584" r:id="rId15"/>
    <p:sldId id="586" r:id="rId16"/>
    <p:sldId id="588" r:id="rId17"/>
    <p:sldId id="592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o Ivaldi" initials="MI" lastIdx="1" clrIdx="0">
    <p:extLst>
      <p:ext uri="{19B8F6BF-5375-455C-9EA6-DF929625EA0E}">
        <p15:presenceInfo xmlns:p15="http://schemas.microsoft.com/office/powerpoint/2012/main" userId="3ae6d47d26f8ed3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C4D"/>
    <a:srgbClr val="121314"/>
    <a:srgbClr val="262821"/>
    <a:srgbClr val="111111"/>
    <a:srgbClr val="060407"/>
    <a:srgbClr val="181419"/>
    <a:srgbClr val="040205"/>
    <a:srgbClr val="0D1017"/>
    <a:srgbClr val="171A2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/>
    <p:restoredTop sz="75352"/>
  </p:normalViewPr>
  <p:slideViewPr>
    <p:cSldViewPr snapToGrid="0" snapToObjects="1">
      <p:cViewPr varScale="1">
        <p:scale>
          <a:sx n="77" d="100"/>
          <a:sy n="77" d="100"/>
        </p:scale>
        <p:origin x="1480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8" d="100"/>
          <a:sy n="68" d="100"/>
        </p:scale>
        <p:origin x="402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8E007C-33EC-5F48-8AD3-465B36B90E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58ED0-53A7-C846-B491-1D2AA9EAB5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620E78-A55A-F248-B8A7-252F54E2B104}" type="datetimeFigureOut">
              <a:rPr lang="en-US" smtClean="0"/>
              <a:t>6/2/21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7F3A14-2265-3C47-BEFE-7205349D45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42CB9D-7957-C046-B853-6F1EF8188D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C7A146-72A4-1142-BC83-C52B278F5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0293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2.jpeg>
</file>

<file path=ppt/media/image3.png>
</file>

<file path=ppt/media/image4.jpeg>
</file>

<file path=ppt/media/image5.pn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273ACD-A3E3-C54B-9F3B-24B36F3D4C2E}" type="datetimeFigureOut">
              <a:rPr lang="en-US" smtClean="0"/>
              <a:t>6/2/21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5D2854-2EC1-6B42-8D87-0BD803C134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2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6078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347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617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635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5514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510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3523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819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72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491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5170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222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35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968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680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36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5D2854-2EC1-6B42-8D87-0BD803C1344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864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F2C22-0574-8847-95B5-207187FF7F18}" type="datetime1">
              <a:rPr lang="it-IT" smtClean="0"/>
              <a:t>02/06/21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8720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95121-84E6-CF41-BCD8-1F38FE2FAF18}" type="datetime1">
              <a:rPr lang="it-IT" smtClean="0"/>
              <a:t>02/06/21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6660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0FF50-3880-9E4D-9E7E-4A9E8BEF260C}" type="datetime1">
              <a:rPr lang="it-IT" smtClean="0"/>
              <a:t>02/06/21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52626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Layout personalizzato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iangolo isoscele 4">
            <a:extLst>
              <a:ext uri="{FF2B5EF4-FFF2-40B4-BE49-F238E27FC236}">
                <a16:creationId xmlns:a16="http://schemas.microsoft.com/office/drawing/2014/main" id="{55174B93-ECC7-4D42-A840-162E0B3D1DE7}"/>
              </a:ext>
            </a:extLst>
          </p:cNvPr>
          <p:cNvSpPr/>
          <p:nvPr userDrawn="1"/>
        </p:nvSpPr>
        <p:spPr>
          <a:xfrm rot="10800000">
            <a:off x="3516925" y="737420"/>
            <a:ext cx="8675075" cy="426526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6A12AFEC-A4FB-4D7D-867D-E291083119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04776" y="981310"/>
            <a:ext cx="6152927" cy="554765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it-IT" dirty="0"/>
              <a:t>Inserisci titolo speech</a:t>
            </a:r>
          </a:p>
        </p:txBody>
      </p:sp>
      <p:sp>
        <p:nvSpPr>
          <p:cNvPr id="7" name="Sottotitolo 2">
            <a:extLst>
              <a:ext uri="{FF2B5EF4-FFF2-40B4-BE49-F238E27FC236}">
                <a16:creationId xmlns:a16="http://schemas.microsoft.com/office/drawing/2014/main" id="{0F936261-0F83-4FA1-BF62-EB18D5DDEA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704776" y="1779966"/>
            <a:ext cx="6152927" cy="440966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Inserisci relatore</a:t>
            </a:r>
          </a:p>
        </p:txBody>
      </p:sp>
    </p:spTree>
    <p:extLst>
      <p:ext uri="{BB962C8B-B14F-4D97-AF65-F5344CB8AC3E}">
        <p14:creationId xmlns:p14="http://schemas.microsoft.com/office/powerpoint/2010/main" val="325271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8357-AD28-E944-BF15-8460C3D1052E}" type="datetime1">
              <a:rPr lang="it-IT" smtClean="0"/>
              <a:t>02/06/21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2222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6E165-6B9A-0547-A5A4-AF2C652DA29B}" type="datetime1">
              <a:rPr lang="it-IT" smtClean="0"/>
              <a:t>02/06/21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6178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3178F-1CBD-B649-A01C-0EC3BEA8B491}" type="datetime1">
              <a:rPr lang="it-IT" smtClean="0"/>
              <a:t>02/06/21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0948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13D6D-DC48-DE4B-A779-BC76EFF9E755}" type="datetime1">
              <a:rPr lang="it-IT" smtClean="0"/>
              <a:t>02/06/21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8950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28C6E-CBC9-C74B-A061-DB520FE14E86}" type="datetime1">
              <a:rPr lang="it-IT" smtClean="0"/>
              <a:t>02/06/21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2917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04B7E-F947-1D48-A7EE-57BDC5D0CCF7}" type="datetime1">
              <a:rPr lang="it-IT" smtClean="0"/>
              <a:t>02/06/21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690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15CC6-4C1A-B645-8CAC-0890605F2086}" type="datetime1">
              <a:rPr lang="it-IT" smtClean="0"/>
              <a:t>02/06/21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5329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C23CA-BE8D-784D-BBB5-563D4E9B21A9}" type="datetime1">
              <a:rPr lang="it-IT" smtClean="0"/>
              <a:t>02/06/21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9439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1BFC1-6310-3547-A602-0C78637843D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15030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E98F7D-1B85-704A-AD71-0687BAD230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C9DE4F-8BE6-894A-9DC2-EC4A50F28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37183" y="1186531"/>
            <a:ext cx="9144000" cy="2387600"/>
          </a:xfrm>
        </p:spPr>
        <p:txBody>
          <a:bodyPr>
            <a:normAutofit/>
          </a:bodyPr>
          <a:lstStyle/>
          <a:p>
            <a:pPr algn="r"/>
            <a:r>
              <a:rPr lang="it-IT" sz="7200" dirty="0">
                <a:latin typeface="Gill Sans MT" panose="020B0502020104020203" pitchFamily="34" charset="77"/>
                <a:cs typeface="Futura Medium" panose="020B0602020204020303" pitchFamily="34" charset="-79"/>
              </a:rPr>
              <a:t>Conosci il nemico</a:t>
            </a:r>
            <a:br>
              <a:rPr lang="it-IT" sz="7200" dirty="0">
                <a:latin typeface="Gill Sans MT" panose="020B0502020104020203" pitchFamily="34" charset="77"/>
                <a:cs typeface="Futura Medium" panose="020B0602020204020303" pitchFamily="34" charset="-79"/>
              </a:rPr>
            </a:br>
            <a:endParaRPr lang="it-IT" sz="7200" dirty="0">
              <a:latin typeface="Gill Sans MT" panose="020B0502020104020203" pitchFamily="34" charset="77"/>
              <a:cs typeface="Futura Medium" panose="020B0602020204020303" pitchFamily="34" charset="-79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59825-FC10-354E-919C-12AF9FD20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37183" y="2870200"/>
            <a:ext cx="9144000" cy="2387600"/>
          </a:xfrm>
        </p:spPr>
        <p:txBody>
          <a:bodyPr>
            <a:normAutofit/>
          </a:bodyPr>
          <a:lstStyle/>
          <a:p>
            <a:pPr algn="r"/>
            <a:endParaRPr lang="it-IT" sz="2300">
              <a:latin typeface="Gill Sans MT" panose="020B0502020104020203" pitchFamily="34" charset="77"/>
            </a:endParaRPr>
          </a:p>
          <a:p>
            <a:pPr algn="r"/>
            <a:r>
              <a:rPr lang="it-IT" sz="2300">
                <a:latin typeface="Gill Sans MT" panose="020B0502020104020203" pitchFamily="34" charset="77"/>
              </a:rPr>
              <a:t>Marco Ivaldi – Technical Director presso HN Security</a:t>
            </a:r>
          </a:p>
          <a:p>
            <a:pPr algn="r"/>
            <a:endParaRPr lang="it-IT" sz="2300">
              <a:latin typeface="Gill Sans MT" panose="020B0502020104020203" pitchFamily="34" charset="77"/>
            </a:endParaRPr>
          </a:p>
          <a:p>
            <a:pPr algn="r"/>
            <a:r>
              <a:rPr lang="it-IT" sz="2300">
                <a:latin typeface="Gill Sans MT" panose="020B0502020104020203" pitchFamily="34" charset="77"/>
              </a:rPr>
              <a:t>ANRA – L’accademia del Cyber</a:t>
            </a:r>
          </a:p>
          <a:p>
            <a:pPr algn="r"/>
            <a:r>
              <a:rPr lang="it-IT" sz="2300">
                <a:latin typeface="Gill Sans MT" panose="020B0502020104020203" pitchFamily="34" charset="77"/>
              </a:rPr>
              <a:t>Mercoledì 9 Giugno 2021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441DA52-73D4-D344-9DDF-D627BA9D6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7091" y="263066"/>
            <a:ext cx="20955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15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ird, outdoor, bird of prey, sandy&#10;&#10;Description automatically generated">
            <a:extLst>
              <a:ext uri="{FF2B5EF4-FFF2-40B4-BE49-F238E27FC236}">
                <a16:creationId xmlns:a16="http://schemas.microsoft.com/office/drawing/2014/main" id="{7F106DDF-D4BE-3547-9F2F-DCCD3D0E6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8" y="0"/>
            <a:ext cx="12189602" cy="81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DC27EB-56D5-9643-BA12-E14AB9078EF0}"/>
              </a:ext>
            </a:extLst>
          </p:cNvPr>
          <p:cNvSpPr txBox="1"/>
          <p:nvPr/>
        </p:nvSpPr>
        <p:spPr>
          <a:xfrm>
            <a:off x="696000" y="251791"/>
            <a:ext cx="1080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Attacco mirato</a:t>
            </a:r>
          </a:p>
        </p:txBody>
      </p:sp>
    </p:spTree>
    <p:extLst>
      <p:ext uri="{BB962C8B-B14F-4D97-AF65-F5344CB8AC3E}">
        <p14:creationId xmlns:p14="http://schemas.microsoft.com/office/powerpoint/2010/main" val="590369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106DDF-D4BE-3547-9F2F-DCCD3D0E64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98" y="0"/>
            <a:ext cx="12189602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DC27EB-56D5-9643-BA12-E14AB9078EF0}"/>
              </a:ext>
            </a:extLst>
          </p:cNvPr>
          <p:cNvSpPr txBox="1"/>
          <p:nvPr/>
        </p:nvSpPr>
        <p:spPr>
          <a:xfrm>
            <a:off x="696000" y="251791"/>
            <a:ext cx="1080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Opportunismo</a:t>
            </a:r>
          </a:p>
        </p:txBody>
      </p:sp>
    </p:spTree>
    <p:extLst>
      <p:ext uri="{BB962C8B-B14F-4D97-AF65-F5344CB8AC3E}">
        <p14:creationId xmlns:p14="http://schemas.microsoft.com/office/powerpoint/2010/main" val="870039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1D01B8-C6CE-624D-A50E-40BD79FCAA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8D2E81-1478-F94E-9D95-1E93F206014B}"/>
              </a:ext>
            </a:extLst>
          </p:cNvPr>
          <p:cNvSpPr txBox="1"/>
          <p:nvPr/>
        </p:nvSpPr>
        <p:spPr>
          <a:xfrm>
            <a:off x="696000" y="251791"/>
            <a:ext cx="1080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Active Directory (2021)</a:t>
            </a:r>
          </a:p>
        </p:txBody>
      </p:sp>
    </p:spTree>
    <p:extLst>
      <p:ext uri="{BB962C8B-B14F-4D97-AF65-F5344CB8AC3E}">
        <p14:creationId xmlns:p14="http://schemas.microsoft.com/office/powerpoint/2010/main" val="2019951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1D01B8-C6CE-624D-A50E-40BD79FCA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8D2E81-1478-F94E-9D95-1E93F206014B}"/>
              </a:ext>
            </a:extLst>
          </p:cNvPr>
          <p:cNvSpPr txBox="1"/>
          <p:nvPr/>
        </p:nvSpPr>
        <p:spPr>
          <a:xfrm>
            <a:off x="696000" y="251791"/>
            <a:ext cx="1080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err="1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Wardialing</a:t>
            </a:r>
            <a:r>
              <a:rPr lang="en-US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 (2008)</a:t>
            </a:r>
          </a:p>
        </p:txBody>
      </p:sp>
    </p:spTree>
    <p:extLst>
      <p:ext uri="{BB962C8B-B14F-4D97-AF65-F5344CB8AC3E}">
        <p14:creationId xmlns:p14="http://schemas.microsoft.com/office/powerpoint/2010/main" val="3868632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177F1C-7D66-1545-B59E-7EF227D6C8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738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1D01B8-C6CE-624D-A50E-40BD79FCAA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1293" y="0"/>
            <a:ext cx="1227929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2853E1-2D8D-0C44-9634-3DA9A40C045C}"/>
              </a:ext>
            </a:extLst>
          </p:cNvPr>
          <p:cNvSpPr txBox="1"/>
          <p:nvPr/>
        </p:nvSpPr>
        <p:spPr>
          <a:xfrm>
            <a:off x="718353" y="1720840"/>
            <a:ext cx="10800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“Non è possible</a:t>
            </a:r>
          </a:p>
          <a:p>
            <a:pPr marL="401638"/>
            <a:r>
              <a:rPr lang="it-IT" sz="720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proteggere ciò che</a:t>
            </a:r>
          </a:p>
          <a:p>
            <a:pPr marL="401638"/>
            <a:r>
              <a:rPr lang="it-IT" sz="720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non si conosce.”</a:t>
            </a:r>
          </a:p>
        </p:txBody>
      </p:sp>
    </p:spTree>
    <p:extLst>
      <p:ext uri="{BB962C8B-B14F-4D97-AF65-F5344CB8AC3E}">
        <p14:creationId xmlns:p14="http://schemas.microsoft.com/office/powerpoint/2010/main" val="586227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1D01B8-C6CE-624D-A50E-40BD79FCA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1293" y="0"/>
            <a:ext cx="12279293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EB2651-F498-EE49-A849-DD8D58C2F082}"/>
              </a:ext>
            </a:extLst>
          </p:cNvPr>
          <p:cNvSpPr txBox="1"/>
          <p:nvPr/>
        </p:nvSpPr>
        <p:spPr>
          <a:xfrm>
            <a:off x="696000" y="5405880"/>
            <a:ext cx="1080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Offensive Security</a:t>
            </a:r>
          </a:p>
        </p:txBody>
      </p:sp>
    </p:spTree>
    <p:extLst>
      <p:ext uri="{BB962C8B-B14F-4D97-AF65-F5344CB8AC3E}">
        <p14:creationId xmlns:p14="http://schemas.microsoft.com/office/powerpoint/2010/main" val="1082974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1D01B8-C6CE-624D-A50E-40BD79FCAA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10" r="821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52D784-F75D-1942-8F6E-6D27D948B1FA}"/>
              </a:ext>
            </a:extLst>
          </p:cNvPr>
          <p:cNvSpPr txBox="1"/>
          <p:nvPr/>
        </p:nvSpPr>
        <p:spPr>
          <a:xfrm>
            <a:off x="696000" y="5145684"/>
            <a:ext cx="108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err="1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https</a:t>
            </a:r>
            <a:r>
              <a:rPr lang="it-IT" sz="28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://</a:t>
            </a:r>
            <a:r>
              <a:rPr lang="it-IT" sz="2800" dirty="0" err="1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security.humanativaspa.it</a:t>
            </a:r>
            <a:endParaRPr lang="it-IT" sz="2800" dirty="0">
              <a:latin typeface="Gill Sans MT" panose="020B0502020104020203" pitchFamily="34" charset="77"/>
              <a:ea typeface="Baskerville" panose="02020502070401020303" pitchFamily="18" charset="0"/>
              <a:cs typeface="Futura Medium" panose="020B0602020204020303" pitchFamily="34" charset="-79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CAC3DD-2332-0140-95D9-A197EE17A8AD}"/>
              </a:ext>
            </a:extLst>
          </p:cNvPr>
          <p:cNvSpPr txBox="1"/>
          <p:nvPr/>
        </p:nvSpPr>
        <p:spPr>
          <a:xfrm>
            <a:off x="696000" y="1189096"/>
            <a:ext cx="108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err="1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marco.ivaldi@hnsecurity.it</a:t>
            </a:r>
            <a:endParaRPr lang="it-IT" sz="2800" dirty="0">
              <a:latin typeface="Gill Sans MT" panose="020B0502020104020203" pitchFamily="34" charset="77"/>
              <a:ea typeface="Baskerville" panose="02020502070401020303" pitchFamily="18" charset="0"/>
              <a:cs typeface="Futura Medium" panose="020B0602020204020303" pitchFamily="34" charset="-79"/>
            </a:endParaRP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02B3416-B4DC-E84F-BE9F-477A35A32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13713" y="6357600"/>
            <a:ext cx="6364574" cy="365125"/>
          </a:xfrm>
        </p:spPr>
        <p:txBody>
          <a:bodyPr/>
          <a:lstStyle/>
          <a:p>
            <a:r>
              <a:rPr lang="it-IT" dirty="0"/>
              <a:t>Foto prese da </a:t>
            </a:r>
            <a:r>
              <a:rPr lang="it-IT" dirty="0" err="1"/>
              <a:t>unsplash.com</a:t>
            </a:r>
            <a:r>
              <a:rPr lang="it-IT" dirty="0"/>
              <a:t> | </a:t>
            </a:r>
            <a:r>
              <a:rPr lang="it-IT" dirty="0" err="1"/>
              <a:t>Timeline</a:t>
            </a:r>
            <a:r>
              <a:rPr lang="it-IT" dirty="0"/>
              <a:t> fatta con </a:t>
            </a:r>
            <a:r>
              <a:rPr lang="it-IT" dirty="0" err="1"/>
              <a:t>time.graphics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32323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1D01B8-C6CE-624D-A50E-40BD79FCAA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1B7D86-09B6-C049-8583-1D16E8665708}"/>
              </a:ext>
            </a:extLst>
          </p:cNvPr>
          <p:cNvSpPr txBox="1"/>
          <p:nvPr/>
        </p:nvSpPr>
        <p:spPr>
          <a:xfrm>
            <a:off x="696000" y="251791"/>
            <a:ext cx="1080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Hacker != Criminale</a:t>
            </a:r>
          </a:p>
        </p:txBody>
      </p:sp>
    </p:spTree>
    <p:extLst>
      <p:ext uri="{BB962C8B-B14F-4D97-AF65-F5344CB8AC3E}">
        <p14:creationId xmlns:p14="http://schemas.microsoft.com/office/powerpoint/2010/main" val="574851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C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18D1E317-5D93-834A-8A21-370D44F3E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5697"/>
            <a:ext cx="12192000" cy="48905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8C4C72D-7917-A843-BFAC-E90475D72CB1}"/>
              </a:ext>
            </a:extLst>
          </p:cNvPr>
          <p:cNvSpPr txBox="1"/>
          <p:nvPr/>
        </p:nvSpPr>
        <p:spPr>
          <a:xfrm>
            <a:off x="696000" y="251791"/>
            <a:ext cx="1080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Motivazioni degli attacchi</a:t>
            </a:r>
          </a:p>
        </p:txBody>
      </p:sp>
    </p:spTree>
    <p:extLst>
      <p:ext uri="{BB962C8B-B14F-4D97-AF65-F5344CB8AC3E}">
        <p14:creationId xmlns:p14="http://schemas.microsoft.com/office/powerpoint/2010/main" val="1028738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1D01B8-C6CE-624D-A50E-40BD79FCAA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59871" y="-67355"/>
            <a:ext cx="12311742" cy="69253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054B90-344F-BE49-8444-7DF64637CF00}"/>
              </a:ext>
            </a:extLst>
          </p:cNvPr>
          <p:cNvSpPr txBox="1"/>
          <p:nvPr/>
        </p:nvSpPr>
        <p:spPr>
          <a:xfrm>
            <a:off x="696000" y="251791"/>
            <a:ext cx="1080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Ieri</a:t>
            </a:r>
          </a:p>
        </p:txBody>
      </p:sp>
    </p:spTree>
    <p:extLst>
      <p:ext uri="{BB962C8B-B14F-4D97-AF65-F5344CB8AC3E}">
        <p14:creationId xmlns:p14="http://schemas.microsoft.com/office/powerpoint/2010/main" val="2670349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some coins&#10;&#10;Description automatically generated with low confidence">
            <a:extLst>
              <a:ext uri="{FF2B5EF4-FFF2-40B4-BE49-F238E27FC236}">
                <a16:creationId xmlns:a16="http://schemas.microsoft.com/office/drawing/2014/main" id="{6CC745DF-050B-7448-A4CE-13A241006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76540"/>
            <a:ext cx="12328071" cy="69345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EDF95D-A7B2-B04C-826E-E2A82A177AD9}"/>
              </a:ext>
            </a:extLst>
          </p:cNvPr>
          <p:cNvSpPr txBox="1"/>
          <p:nvPr/>
        </p:nvSpPr>
        <p:spPr>
          <a:xfrm>
            <a:off x="696000" y="251791"/>
            <a:ext cx="1080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Oggi</a:t>
            </a:r>
          </a:p>
        </p:txBody>
      </p:sp>
    </p:spTree>
    <p:extLst>
      <p:ext uri="{BB962C8B-B14F-4D97-AF65-F5344CB8AC3E}">
        <p14:creationId xmlns:p14="http://schemas.microsoft.com/office/powerpoint/2010/main" val="3505955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A69037-E876-2C43-BD39-9748344611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633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A69037-E876-2C43-BD39-9748344611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955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C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18D1E317-5D93-834A-8A21-370D44F3E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5697"/>
            <a:ext cx="12192000" cy="48905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8C4C72D-7917-A843-BFAC-E90475D72CB1}"/>
              </a:ext>
            </a:extLst>
          </p:cNvPr>
          <p:cNvSpPr txBox="1"/>
          <p:nvPr/>
        </p:nvSpPr>
        <p:spPr>
          <a:xfrm>
            <a:off x="696000" y="251791"/>
            <a:ext cx="1080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Motivazioni degli attacchi</a:t>
            </a:r>
          </a:p>
        </p:txBody>
      </p:sp>
    </p:spTree>
    <p:extLst>
      <p:ext uri="{BB962C8B-B14F-4D97-AF65-F5344CB8AC3E}">
        <p14:creationId xmlns:p14="http://schemas.microsoft.com/office/powerpoint/2010/main" val="4019452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1D01B8-C6CE-624D-A50E-40BD79FCAA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-67355"/>
            <a:ext cx="12311743" cy="69253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2E3DAD-AF7C-C940-8E57-A4EA2E937129}"/>
              </a:ext>
            </a:extLst>
          </p:cNvPr>
          <p:cNvSpPr txBox="1"/>
          <p:nvPr/>
        </p:nvSpPr>
        <p:spPr>
          <a:xfrm>
            <a:off x="696000" y="251791"/>
            <a:ext cx="10800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Identificazione</a:t>
            </a:r>
          </a:p>
          <a:p>
            <a:r>
              <a:rPr lang="it-IT" sz="7200" dirty="0">
                <a:latin typeface="Gill Sans MT" panose="020B0502020104020203" pitchFamily="34" charset="77"/>
                <a:ea typeface="Baskerville" panose="02020502070401020303" pitchFamily="18" charset="0"/>
                <a:cs typeface="Futura Medium" panose="020B0602020204020303" pitchFamily="34" charset="-79"/>
              </a:rPr>
              <a:t>dell’obiettivo</a:t>
            </a:r>
          </a:p>
        </p:txBody>
      </p:sp>
    </p:spTree>
    <p:extLst>
      <p:ext uri="{BB962C8B-B14F-4D97-AF65-F5344CB8AC3E}">
        <p14:creationId xmlns:p14="http://schemas.microsoft.com/office/powerpoint/2010/main" val="1925274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Infiltrate">
      <a:dk1>
        <a:srgbClr val="000000"/>
      </a:dk1>
      <a:lt1>
        <a:srgbClr val="F8F8F2"/>
      </a:lt1>
      <a:dk2>
        <a:srgbClr val="1B1D1E"/>
      </a:dk2>
      <a:lt2>
        <a:srgbClr val="F8F8F2"/>
      </a:lt2>
      <a:accent1>
        <a:srgbClr val="FD971F"/>
      </a:accent1>
      <a:accent2>
        <a:srgbClr val="AE81FF"/>
      </a:accent2>
      <a:accent3>
        <a:srgbClr val="E6DB74"/>
      </a:accent3>
      <a:accent4>
        <a:srgbClr val="00F900"/>
      </a:accent4>
      <a:accent5>
        <a:srgbClr val="66D9EF"/>
      </a:accent5>
      <a:accent6>
        <a:srgbClr val="960050"/>
      </a:accent6>
      <a:hlink>
        <a:srgbClr val="F8F8F2"/>
      </a:hlink>
      <a:folHlink>
        <a:srgbClr val="F8F8F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11232</TotalTime>
  <Words>103</Words>
  <Application>Microsoft Macintosh PowerPoint</Application>
  <PresentationFormat>Widescreen</PresentationFormat>
  <Paragraphs>41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Gill Sans MT</vt:lpstr>
      <vt:lpstr>Office Theme</vt:lpstr>
      <vt:lpstr>Conosci il nemico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 Bugs in 6 Months</dc:title>
  <dc:subject/>
  <dc:creator>Marco Ivaldi</dc:creator>
  <cp:keywords/>
  <dc:description/>
  <cp:lastModifiedBy>Marco Ivaldi</cp:lastModifiedBy>
  <cp:revision>1686</cp:revision>
  <cp:lastPrinted>2019-04-17T11:51:12Z</cp:lastPrinted>
  <dcterms:created xsi:type="dcterms:W3CDTF">2019-01-19T09:22:10Z</dcterms:created>
  <dcterms:modified xsi:type="dcterms:W3CDTF">2021-06-02T14:11:30Z</dcterms:modified>
  <cp:category/>
</cp:coreProperties>
</file>

<file path=docProps/thumbnail.jpeg>
</file>